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968B1-A352-4592-97D7-4F1566390973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C6E21-8B03-4410-91E7-227444579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1433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968B1-A352-4592-97D7-4F1566390973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C6E21-8B03-4410-91E7-227444579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3629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968B1-A352-4592-97D7-4F1566390973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C6E21-8B03-4410-91E7-227444579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55693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968B1-A352-4592-97D7-4F1566390973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C6E21-8B03-4410-91E7-227444579B87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471810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968B1-A352-4592-97D7-4F1566390973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C6E21-8B03-4410-91E7-227444579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04775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968B1-A352-4592-97D7-4F1566390973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C6E21-8B03-4410-91E7-227444579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70111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968B1-A352-4592-97D7-4F1566390973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C6E21-8B03-4410-91E7-227444579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76879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968B1-A352-4592-97D7-4F1566390973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C6E21-8B03-4410-91E7-227444579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0931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968B1-A352-4592-97D7-4F1566390973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C6E21-8B03-4410-91E7-227444579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9580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968B1-A352-4592-97D7-4F1566390973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C6E21-8B03-4410-91E7-227444579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271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968B1-A352-4592-97D7-4F1566390973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C6E21-8B03-4410-91E7-227444579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9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968B1-A352-4592-97D7-4F1566390973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C6E21-8B03-4410-91E7-227444579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302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968B1-A352-4592-97D7-4F1566390973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C6E21-8B03-4410-91E7-227444579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3757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968B1-A352-4592-97D7-4F1566390973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C6E21-8B03-4410-91E7-227444579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127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968B1-A352-4592-97D7-4F1566390973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C6E21-8B03-4410-91E7-227444579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9690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968B1-A352-4592-97D7-4F1566390973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C6E21-8B03-4410-91E7-227444579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4091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968B1-A352-4592-97D7-4F1566390973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C6E21-8B03-4410-91E7-227444579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9281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EB968B1-A352-4592-97D7-4F1566390973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C6E21-8B03-4410-91E7-227444579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80694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859D374-E467-4357-2CE9-95AFAE573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3122" y="1115736"/>
            <a:ext cx="10380677" cy="5061227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                      </a:t>
            </a:r>
            <a:r>
              <a:rPr lang="en-IN" sz="4000" b="1" dirty="0"/>
              <a:t>Name: Shubham Garg</a:t>
            </a:r>
          </a:p>
          <a:p>
            <a:pPr marL="0" indent="0">
              <a:buNone/>
            </a:pPr>
            <a:r>
              <a:rPr lang="en-IN" sz="4000" b="1" dirty="0"/>
              <a:t>           Roll No: 2010992098</a:t>
            </a:r>
          </a:p>
          <a:p>
            <a:pPr marL="0" indent="0">
              <a:buNone/>
            </a:pPr>
            <a:r>
              <a:rPr lang="en-IN" sz="4000" b="1" dirty="0"/>
              <a:t>           Group No: 17</a:t>
            </a:r>
          </a:p>
          <a:p>
            <a:pPr marL="0" indent="0">
              <a:buNone/>
            </a:pPr>
            <a:r>
              <a:rPr lang="en-IN" sz="4000" b="1" dirty="0"/>
              <a:t>           Instructor: Mr. Lavish Arora </a:t>
            </a:r>
          </a:p>
        </p:txBody>
      </p:sp>
    </p:spTree>
    <p:extLst>
      <p:ext uri="{BB962C8B-B14F-4D97-AF65-F5344CB8AC3E}">
        <p14:creationId xmlns:p14="http://schemas.microsoft.com/office/powerpoint/2010/main" val="3232723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83F22-A529-ACE0-89B7-2828E0F52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755010"/>
            <a:ext cx="8946541" cy="5493390"/>
          </a:xfrm>
        </p:spPr>
        <p:txBody>
          <a:bodyPr>
            <a:normAutofit/>
          </a:bodyPr>
          <a:lstStyle/>
          <a:p>
            <a:r>
              <a:rPr lang="en-IN" sz="2400" b="1" dirty="0"/>
              <a:t>The objective of this project is to learn and apply the concepts of HTML and CSS by creating an e-commerce website.</a:t>
            </a:r>
          </a:p>
          <a:p>
            <a:endParaRPr lang="en-IN" sz="2400" b="1" dirty="0"/>
          </a:p>
          <a:p>
            <a:r>
              <a:rPr lang="en-IN" sz="2400" b="1" dirty="0"/>
              <a:t>This website consists of the following pages:</a:t>
            </a:r>
          </a:p>
          <a:p>
            <a:endParaRPr lang="en-IN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/>
              <a:t>Home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/>
              <a:t>Feedback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/>
              <a:t>Sign In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/>
              <a:t>Sign Out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/>
              <a:t>Demo Page</a:t>
            </a:r>
          </a:p>
        </p:txBody>
      </p:sp>
    </p:spTree>
    <p:extLst>
      <p:ext uri="{BB962C8B-B14F-4D97-AF65-F5344CB8AC3E}">
        <p14:creationId xmlns:p14="http://schemas.microsoft.com/office/powerpoint/2010/main" val="722661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E316C-2D04-F8D6-CC6D-54A8771CC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Home Page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C38214D-179C-5BD1-0A96-C9F09AFA9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6477" y="1735066"/>
            <a:ext cx="4538444" cy="4513333"/>
          </a:xfrm>
        </p:spPr>
        <p:txBody>
          <a:bodyPr>
            <a:normAutofit/>
          </a:bodyPr>
          <a:lstStyle/>
          <a:p>
            <a:r>
              <a:rPr lang="en-IN" sz="2400" b="1" dirty="0"/>
              <a:t>The Home page consists of mix-sub category page like smartphones, laptops, earphones etc. available for sale on website.</a:t>
            </a:r>
          </a:p>
          <a:p>
            <a:r>
              <a:rPr lang="en-IN" sz="2400" b="1" dirty="0"/>
              <a:t>It consists of navbar for easy navigation and links to open different pages.</a:t>
            </a:r>
          </a:p>
        </p:txBody>
      </p:sp>
      <p:pic>
        <p:nvPicPr>
          <p:cNvPr id="16" name="Content Placeholder 12">
            <a:extLst>
              <a:ext uri="{FF2B5EF4-FFF2-40B4-BE49-F238E27FC236}">
                <a16:creationId xmlns:a16="http://schemas.microsoft.com/office/drawing/2014/main" id="{733E983E-E798-3C55-DFF6-A891E1A008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31" y="1735067"/>
            <a:ext cx="6140139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078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F946E-3E7D-FB20-1FF9-EF5B1FD8C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Feedback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573F1-E768-9736-0A67-1B6587F5E6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1919" y="2052918"/>
            <a:ext cx="3741489" cy="4195481"/>
          </a:xfrm>
        </p:spPr>
        <p:txBody>
          <a:bodyPr>
            <a:normAutofit/>
          </a:bodyPr>
          <a:lstStyle/>
          <a:p>
            <a:r>
              <a:rPr lang="en-IN" sz="2400" b="1" dirty="0"/>
              <a:t>The feedback page consists of various input fields such as name, email id, rating and also a text area in which user can share own experience.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815006-E50D-2025-CFC9-9577FE4448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525895"/>
            <a:ext cx="5360566" cy="507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933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F946E-3E7D-FB20-1FF9-EF5B1FD8C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Sign-In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573F1-E768-9736-0A67-1B6587F5E6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7479" y="1350628"/>
            <a:ext cx="4261607" cy="4897771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/>
              <a:t>The sign in page is for the users who have already registered themselves and wish to login into the website.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/>
              <a:t>It consists of input fields such as username and password.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/>
              <a:t>It also provides the ability to remember the user so that next time the user can login without typing in the credentials again.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8B2968-37BF-3A9B-23AB-2AC333C586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61" y="1853247"/>
            <a:ext cx="6687457" cy="4395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892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F946E-3E7D-FB20-1FF9-EF5B1FD8C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Sign-Up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573F1-E768-9736-0A67-1B6587F5E6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7479" y="1350628"/>
            <a:ext cx="4261607" cy="489777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/>
              <a:t>The sign up page is used to register new users into the database.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/>
              <a:t>It consists of various fields that are essential to register a new user.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/>
              <a:t>It also consists of a confirm password field which enables the user to recheck the password by typing it again.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E98F83-3899-8670-CF83-3524A34603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096" y="1568741"/>
            <a:ext cx="7099243" cy="4248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361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F946E-3E7D-FB20-1FF9-EF5B1FD8C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Reviews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573F1-E768-9736-0A67-1B6587F5E6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7479" y="1350628"/>
            <a:ext cx="4261607" cy="489777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/>
              <a:t>Review page is the one in which a user can watch reviews of the product so that a person can buy without any second thought in his mind.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588825-95CC-D1FB-9844-3E54EC8B34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972" y="1451295"/>
            <a:ext cx="6673776" cy="4953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474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93C48-3FC3-B2B7-4BBF-D4E7797EEEED}"/>
              </a:ext>
            </a:extLst>
          </p:cNvPr>
          <p:cNvSpPr txBox="1"/>
          <p:nvPr/>
        </p:nvSpPr>
        <p:spPr>
          <a:xfrm>
            <a:off x="3103926" y="2214694"/>
            <a:ext cx="7992611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66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698300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30</TotalTime>
  <Words>275</Words>
  <Application>Microsoft Office PowerPoint</Application>
  <PresentationFormat>Widescreen</PresentationFormat>
  <Paragraphs>29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</vt:lpstr>
      <vt:lpstr>PowerPoint Presentation</vt:lpstr>
      <vt:lpstr>PowerPoint Presentation</vt:lpstr>
      <vt:lpstr>Home Page</vt:lpstr>
      <vt:lpstr>Feedback Page</vt:lpstr>
      <vt:lpstr>Sign-In Page</vt:lpstr>
      <vt:lpstr>Sign-Up Page</vt:lpstr>
      <vt:lpstr>Reviews Page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shubhamgarg5394@outlook.com</dc:creator>
  <cp:lastModifiedBy>shubhamgarg5394@outlook.com</cp:lastModifiedBy>
  <cp:revision>1</cp:revision>
  <dcterms:created xsi:type="dcterms:W3CDTF">2022-07-19T19:16:05Z</dcterms:created>
  <dcterms:modified xsi:type="dcterms:W3CDTF">2022-07-19T19:46:50Z</dcterms:modified>
</cp:coreProperties>
</file>

<file path=docProps/thumbnail.jpeg>
</file>